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9FF8-E2B6-4820-8334-829622237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0F0CD-CB03-4597-ADDD-FF87350C5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0C4DF-ADDA-4B3E-8D51-385E976B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33279-3D69-481E-AFD1-8682DAA9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37C21-E8EC-490A-BDAD-3CE86429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6DAF-AFD6-45A7-8237-9594DB05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1B25F-B237-4E16-BE7D-7BF3CC5AB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ABF86-41B0-4C14-9D4F-2829AB85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57659-5DA3-4BA0-8203-321FBCCC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9609D-6990-455C-925E-F0EA7B4D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91FE7-2820-426B-AC3C-24B16C4AD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94A9-83F4-4121-B678-E136A784A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B24D-AE37-4A75-BE14-DE9C71E8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2504B-5F89-4F9B-B0EB-EEB581D5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818A-FE0B-41FD-BCCC-D4F041E4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B8FA-E619-4122-BF65-AC34E268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7023-3E3F-45AB-BA99-BFDEEBA2B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2F81-0A5C-4FB5-90B6-F46828CA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A4C-802F-41E1-BC7B-35E1B191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5DBDD-DDDE-4E61-BF45-30B9987B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4429-73F9-4696-A76C-5ECBC7F2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42EB3-4D4E-4F08-AC4E-FD4870C8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2403-6A87-45D3-974B-976A0AA1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26C1-46C8-4134-AE24-A1C2108E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26C86-00BE-4C43-8008-F4E01C89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FAD9-29E5-470A-9FC4-9E1A62C2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3F52-C74E-4A09-863E-96D33CE3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48A72-A067-43BE-9498-8DBB37DE2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58100-278A-4214-B04E-A7BB7FC6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D022-C59A-4080-8CF3-2565495E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8E305-D42B-4AE6-ACFD-2A5F5598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1CB8-907E-4F9D-9585-15577FE7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9EDA3-7776-4784-A8AE-DD0429085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5D569-ED26-4ED4-B8F8-57EDE7248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13223-E8C0-4436-84B3-8415DA0E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85413-9C35-4CAA-81D7-DFF401157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22D1E-8A82-40EE-BEB5-FEC6AE1E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C65CA-FB4B-43A6-82EA-A07B139E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7341B-C442-46B9-8DF1-85D68CD8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ACFD-F273-4BEB-ABFC-C88AE2E4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04C48-16F3-45AA-B69C-31E1AF9A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1ACF9-A6A7-4F31-9967-EC10C090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25A29-977F-4EBD-9222-A24DD858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F64B0-37A8-498A-BF3D-094B84A9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C3DA8-5AC5-40CB-973A-C7384253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5069-7DF4-434B-8CC0-2ADE6C95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F880-E19A-4357-B5FA-364429E1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DB1D-BB37-44E2-8A67-97D223D6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5734A-80A8-48EB-AD6D-A20A67797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246F8-4EB2-450E-B965-93783ACA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AEEE0-984D-4804-8A16-D543639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59DEF-BEDD-41B8-A231-8450E46C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0F82-19E6-4ABB-891D-9ADA0F67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19899D-387B-4E60-AAED-FC8DA60F9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B5D6-F41F-4ED2-8ED0-E1C00429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CD85E-BEC3-41AD-BBF5-26ED7869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55D5C-800F-4D8E-9F38-0E13E399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9986F-13CE-47EB-AA36-4C192D11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48822-7541-4E9C-9BF5-0A44BFDD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B7CB-390B-4324-AF01-EC0281D8D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AC9F-6B26-4D7D-8430-57B7CDCC4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4B6E-5A82-4754-8B2B-5FC1FE4C256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8E75-1BAD-460D-B452-80FCDD50B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7DE11-F863-471A-9F37-7605A5105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9980-7092-409D-B5A0-A5D68CE7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D57C-C693-42BD-AB8C-849D6CD94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Beekeeping for Beginners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8B1A4-6590-47A1-AFB2-B7FFE5D17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Presented by Guernsey Noble Beekeepers</a:t>
            </a:r>
          </a:p>
          <a:p>
            <a:r>
              <a:rPr lang="en-US" dirty="0"/>
              <a:t>www.guernseynoblebeekeepers.com</a:t>
            </a:r>
          </a:p>
        </p:txBody>
      </p:sp>
    </p:spTree>
    <p:extLst>
      <p:ext uri="{BB962C8B-B14F-4D97-AF65-F5344CB8AC3E}">
        <p14:creationId xmlns:p14="http://schemas.microsoft.com/office/powerpoint/2010/main" val="341229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EB33-46AC-4AD1-A13C-D49E4976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2BC8-BF55-47C1-A090-D52E0BF10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7677"/>
            <a:ext cx="10588349" cy="4019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Fear of Bee Stings:</a:t>
            </a:r>
          </a:p>
          <a:p>
            <a:pPr marL="0" indent="0">
              <a:buNone/>
            </a:pPr>
            <a:r>
              <a:rPr lang="en-US" dirty="0"/>
              <a:t>	1.	You can dress to reduce the Chance of being “Stung”</a:t>
            </a:r>
          </a:p>
          <a:p>
            <a:pPr marL="0" indent="0">
              <a:buNone/>
            </a:pPr>
            <a:r>
              <a:rPr lang="en-US" dirty="0"/>
              <a:t>	2.	The bee sting is a defensive behavior of honey bees.</a:t>
            </a:r>
          </a:p>
          <a:p>
            <a:pPr marL="0" indent="0">
              <a:buNone/>
            </a:pPr>
            <a:r>
              <a:rPr lang="en-US" dirty="0"/>
              <a:t>		Most often, it is used in the defense of the hive.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39AE089-E6CB-43B2-9325-0344F20C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50" y="4198362"/>
            <a:ext cx="1630393" cy="24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0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1F99-D135-442C-93CF-72E75BB0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BD74-3FD3-4EE1-B190-54E2463C2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Honey Bees can be aggressive:</a:t>
            </a:r>
          </a:p>
          <a:p>
            <a:pPr lvl="1"/>
            <a:r>
              <a:rPr lang="en-US" dirty="0"/>
              <a:t>During Bad Weather</a:t>
            </a:r>
          </a:p>
          <a:p>
            <a:pPr lvl="1"/>
            <a:r>
              <a:rPr lang="en-US" dirty="0"/>
              <a:t>Being harassed by Skunks</a:t>
            </a:r>
          </a:p>
          <a:p>
            <a:pPr lvl="1"/>
            <a:r>
              <a:rPr lang="en-US" dirty="0"/>
              <a:t>Protecting their honey during a dearth (Aug-Sept)</a:t>
            </a:r>
          </a:p>
          <a:p>
            <a:pPr lvl="1"/>
            <a:r>
              <a:rPr lang="en-US" dirty="0"/>
              <a:t>Or genetics of the Queen can determine </a:t>
            </a:r>
            <a:r>
              <a:rPr lang="en-US" dirty="0" err="1"/>
              <a:t>agressiveness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7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F4B0-4229-450A-A23F-470A82BF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2C839-D178-451A-8F8D-59EE32DA6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529" y="1780846"/>
            <a:ext cx="9534586" cy="4349514"/>
          </a:xfrm>
        </p:spPr>
        <p:txBody>
          <a:bodyPr/>
          <a:lstStyle/>
          <a:p>
            <a:r>
              <a:rPr lang="en-US" dirty="0"/>
              <a:t>Recommendation for the New Beekeeper</a:t>
            </a:r>
          </a:p>
          <a:p>
            <a:pPr lvl="1"/>
            <a:r>
              <a:rPr lang="en-US" dirty="0"/>
              <a:t>Jacket with an attached veil</a:t>
            </a:r>
          </a:p>
          <a:p>
            <a:pPr lvl="1"/>
            <a:r>
              <a:rPr lang="en-US" dirty="0"/>
              <a:t>Gloves</a:t>
            </a:r>
          </a:p>
          <a:p>
            <a:pPr lvl="1"/>
            <a:r>
              <a:rPr lang="en-US" dirty="0"/>
              <a:t>Protective Clothing</a:t>
            </a:r>
          </a:p>
          <a:p>
            <a:pPr lvl="1"/>
            <a:r>
              <a:rPr lang="en-US" dirty="0"/>
              <a:t>Shoes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   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    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7ED05793-ED64-4C4F-9189-9E80ADB5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43" y="2415415"/>
            <a:ext cx="3674853" cy="37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6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B0CA-9606-4D59-80F9-D4985CDF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ED915-9D16-4EC6-AE74-2853999E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192" y="3182849"/>
            <a:ext cx="3394735" cy="1689450"/>
          </a:xfrm>
        </p:spPr>
        <p:txBody>
          <a:bodyPr>
            <a:normAutofit fontScale="92500"/>
          </a:bodyPr>
          <a:lstStyle/>
          <a:p>
            <a:r>
              <a:rPr lang="en-US" dirty="0"/>
              <a:t>Smoke is used to control Bee behavior and thus is a vital tool for a beginner.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542D257-1CF3-4812-9BAF-92B433F6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93" y="2737450"/>
            <a:ext cx="2662686" cy="26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9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A4C-56AD-4451-98BB-F50A50A2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BE15-D32D-4E56-8DC2-93139F465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Honey Bee are important for:</a:t>
            </a:r>
          </a:p>
          <a:p>
            <a:pPr lvl="1"/>
            <a:r>
              <a:rPr lang="en-US" dirty="0"/>
              <a:t>Pollination</a:t>
            </a:r>
          </a:p>
          <a:p>
            <a:pPr lvl="1"/>
            <a:r>
              <a:rPr lang="en-US" dirty="0"/>
              <a:t>Honey </a:t>
            </a:r>
          </a:p>
          <a:p>
            <a:pPr lvl="1"/>
            <a:r>
              <a:rPr lang="en-US" dirty="0"/>
              <a:t>Wax</a:t>
            </a:r>
          </a:p>
          <a:p>
            <a:pPr lvl="1"/>
            <a:r>
              <a:rPr lang="en-US" dirty="0"/>
              <a:t>Propolis</a:t>
            </a:r>
          </a:p>
          <a:p>
            <a:pPr lvl="1"/>
            <a:r>
              <a:rPr lang="en-US" dirty="0"/>
              <a:t>Royal Jelly</a:t>
            </a:r>
          </a:p>
          <a:p>
            <a:pPr lvl="1"/>
            <a:r>
              <a:rPr lang="en-US" dirty="0"/>
              <a:t>Bee Stings for Apitherapy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3ABA-0B12-4A4B-940B-315C506F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for a good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75CD-E0C8-46AD-89C2-55DA1A4D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Are there restrictions on uses of our property for placing hives on the property</a:t>
            </a:r>
          </a:p>
          <a:p>
            <a:r>
              <a:rPr lang="en-US" dirty="0"/>
              <a:t>Do you have a near-by water source?  Caution neighbors with swimming pools or hot tubs</a:t>
            </a:r>
          </a:p>
          <a:p>
            <a:r>
              <a:rPr lang="en-US" dirty="0"/>
              <a:t>Do you rent – landlord permission</a:t>
            </a:r>
          </a:p>
          <a:p>
            <a:r>
              <a:rPr lang="en-US" dirty="0"/>
              <a:t>Do you have enough property and space to locate hives on your property.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4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ADC4-29EF-4E8D-B7EF-9FD06583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15125-94F1-4D86-A2C5-9A277F61A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6" y="2291451"/>
            <a:ext cx="4206256" cy="31546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83635-F144-4493-A13F-94378B0B6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66" y="1805796"/>
            <a:ext cx="3595418" cy="47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B025-D818-4C97-816E-01E93582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F66B-E06C-40CA-8C47-B356AB73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101"/>
            <a:ext cx="9710375" cy="4968918"/>
          </a:xfrm>
        </p:spPr>
        <p:txBody>
          <a:bodyPr/>
          <a:lstStyle/>
          <a:p>
            <a:r>
              <a:rPr lang="en-US" dirty="0"/>
              <a:t>Other consideration:  Does anyone in your family-household have allergic reactions to bee stings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picture of bee sting reaction">
            <a:extLst>
              <a:ext uri="{FF2B5EF4-FFF2-40B4-BE49-F238E27FC236}">
                <a16:creationId xmlns:a16="http://schemas.microsoft.com/office/drawing/2014/main" id="{AB490252-9E3E-4817-A055-7AA3E328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70" y="2657654"/>
            <a:ext cx="3143993" cy="36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5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219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Introduction to Beekeeping for Beginners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needed for a good location?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Beekeeping for Beginners</dc:title>
  <dc:creator>Donald Crock</dc:creator>
  <cp:lastModifiedBy>Donald Crock</cp:lastModifiedBy>
  <cp:revision>3</cp:revision>
  <dcterms:created xsi:type="dcterms:W3CDTF">2022-02-27T23:44:58Z</dcterms:created>
  <dcterms:modified xsi:type="dcterms:W3CDTF">2022-03-03T11:33:41Z</dcterms:modified>
</cp:coreProperties>
</file>