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0EFD-9242-40BE-A8D7-A673B84A1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5A15E-65F7-4BCB-8CDA-BD3AA00AB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AE82F-A071-42FC-A9CB-AE97AB74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449EC-75EC-4E8D-8219-B33BA8EE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4F140-ED89-423F-BA7A-6D255DAA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06D6-0686-4CC0-8C04-8C750228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169A1-27BB-43D3-97AD-7376648C3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182E7-7B15-4B28-A509-5C1F0AEC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54831-6090-4872-8192-BDB06509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77EE8-FDC8-4B42-A1E4-728A6B5D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8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D69B0-ABDB-46C0-B91B-D47A5FABF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0E92F-4B36-4299-8574-FBEF94616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23F-CC98-40D8-9B14-5AC6864E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95D02-79CF-4E3A-9207-F101ECD2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D58D-92B7-4CFA-B742-897F8B9F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2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24328-318C-499E-A4B3-7FF158EB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1D736-E335-43D9-8EF1-AA0795F1F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1AC8C-83C7-4579-8AE6-42DC15EC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1D78-6DC9-4403-915C-73AFEA83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9B45-F05F-4033-8F7E-3D4B0A5A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F167-AE01-4AFA-914A-8541DF07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E4AAC-B232-494E-8929-943AFB811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691E9-60D5-4927-8906-B9F6253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F75A-B37B-49F5-AEEC-870B8610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95B38-7465-49B2-A06C-CF58F044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3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04FE-82A9-4494-ABCA-302E8FDD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F8119-1565-4372-813B-C8E4E19F3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7F6A-EEE4-40E0-9806-7A625B85C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83B44-0C6C-4F05-8554-4F59A533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2381-AAF4-471A-8239-5FA71259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2D074-BD15-4494-B568-4F8947F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8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0862-7614-4286-8658-69B44B2E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D7E0D-D51B-4EE1-8129-440C7F3AF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8892D-E189-4DE4-AD69-7211A864C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F6B5F-2C9E-4D35-82BF-E7AD14824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37B47-F4B8-4448-B3A8-C82DA1DD1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D741B2-96F5-41B0-AB65-3BE8F7FB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90A54-2BB1-4E8B-8DB2-104E1081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D7FB0-7F0C-4EFF-899C-1B1B3FA3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0D0A-4A3A-4DC1-B761-0064AFC2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6B859-1281-4C51-AA3B-36ED0FAA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0E487-9FFB-4BF0-8C00-515EB692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3BC94-821E-475A-8262-CB27DAEC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0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862A2-9B66-451D-A2CE-B6D0B0B0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8D61E-F831-4634-B8BB-162219B8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80A4D-0318-49E7-9887-86D59CBA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348A-04B8-4DE1-BEB3-6B72B9A4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7059C-0593-4D1F-B0DD-CF6BFE11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7F667-2390-4824-9547-43472AFA3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D38C2-7FDB-4ED0-B1AA-36CCA5D2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98CB0-AAB1-4789-A1F6-D683BACD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34941-7D10-45FA-844C-B29A7810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72A9-F0E7-48D8-9E9A-DA3E6691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FAB46-BA10-46DA-8F80-C8FBED795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8DBBB-B143-4F65-804A-4BDE28A76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D537C-5CE3-4EC7-B561-3F3EECF6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C90DE-9E49-4E3C-93CA-F445B7D5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2692-8F8F-4C2E-94F8-EBDBE1A1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BFDB-19D5-4C53-9494-C236DBEB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2BDC-3198-4358-8D8F-A7B6B728E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A145-1668-430D-AF3F-4DFB16B57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A390-E393-4FFC-9E94-33B54BB29A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23612-EA60-4BEB-88C2-130B3EB0E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0CA3E-1B96-4E9E-8248-FCAF1E216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B62A-16C5-48EF-931D-745AEB30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lersbstuff.com/" TargetMode="External"/><Relationship Id="rId2" Type="http://schemas.openxmlformats.org/officeDocument/2006/relationships/hyperlink" Target="http://www.thebeebarnohi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veandhoney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nlakeltd.com/" TargetMode="External"/><Relationship Id="rId2" Type="http://schemas.openxmlformats.org/officeDocument/2006/relationships/hyperlink" Target="https://blueskybeesupp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9179-3B50-4626-9AE1-DC0B9D4EB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Tools for the Beginning Beekeeper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0CE16-ABFC-4EF6-9D89-89087C3F9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3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5EE8-EB53-4654-9BCA-4E83A1D5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5207F-7298-49F0-B788-37F0878B7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Basic Tools</a:t>
            </a:r>
          </a:p>
          <a:p>
            <a:r>
              <a:rPr lang="en-US" dirty="0"/>
              <a:t>Jacket with a veil</a:t>
            </a:r>
          </a:p>
          <a:p>
            <a:r>
              <a:rPr lang="en-US" dirty="0"/>
              <a:t>Leather Gloves</a:t>
            </a:r>
          </a:p>
          <a:p>
            <a:r>
              <a:rPr lang="en-US" dirty="0"/>
              <a:t>Good Shoes</a:t>
            </a:r>
          </a:p>
          <a:p>
            <a:r>
              <a:rPr lang="en-US" dirty="0"/>
              <a:t>Loose fitting Pants (“No skinny Jeans”)</a:t>
            </a:r>
          </a:p>
          <a:p>
            <a:r>
              <a:rPr lang="en-US" dirty="0"/>
              <a:t>Smoker</a:t>
            </a:r>
          </a:p>
          <a:p>
            <a:r>
              <a:rPr lang="en-US" dirty="0"/>
              <a:t>Hive Tool</a:t>
            </a:r>
          </a:p>
          <a:p>
            <a:r>
              <a:rPr lang="en-US" dirty="0"/>
              <a:t>Brush</a:t>
            </a:r>
          </a:p>
        </p:txBody>
      </p:sp>
    </p:spTree>
    <p:extLst>
      <p:ext uri="{BB962C8B-B14F-4D97-AF65-F5344CB8AC3E}">
        <p14:creationId xmlns:p14="http://schemas.microsoft.com/office/powerpoint/2010/main" val="137850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5885-5F5C-4CE7-A5BD-4A5C8257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E30C-D756-4450-8023-03BC1929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Hive</a:t>
            </a:r>
          </a:p>
          <a:p>
            <a:r>
              <a:rPr lang="en-US" dirty="0"/>
              <a:t>8 Frame Hives verses 10 Frame Hives</a:t>
            </a:r>
          </a:p>
          <a:p>
            <a:pPr lvl="1"/>
            <a:r>
              <a:rPr lang="en-US" dirty="0"/>
              <a:t>If I started now, I would have used the 8 frames (much lighter)</a:t>
            </a:r>
          </a:p>
          <a:p>
            <a:r>
              <a:rPr lang="en-US" dirty="0"/>
              <a:t>Bottom Board – solid or screen bottom</a:t>
            </a:r>
          </a:p>
          <a:p>
            <a:r>
              <a:rPr lang="en-US" dirty="0"/>
              <a:t>Hive Body – Deep box or medium box</a:t>
            </a:r>
          </a:p>
          <a:p>
            <a:r>
              <a:rPr lang="en-US" dirty="0"/>
              <a:t>Honey Supers – Medium Box – shallow</a:t>
            </a:r>
          </a:p>
          <a:p>
            <a:r>
              <a:rPr lang="en-US" dirty="0"/>
              <a:t>Inner Cover</a:t>
            </a:r>
          </a:p>
          <a:p>
            <a:r>
              <a:rPr lang="en-US" dirty="0"/>
              <a:t>Top Cover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4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5B2B-413F-4D6E-8553-AD7B6FEB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4243-9347-49B1-B442-4F46C59A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Inside the Hive</a:t>
            </a:r>
          </a:p>
          <a:p>
            <a:r>
              <a:rPr lang="en-US" dirty="0"/>
              <a:t>Frames with wax foundation</a:t>
            </a:r>
          </a:p>
          <a:p>
            <a:r>
              <a:rPr lang="en-US" dirty="0"/>
              <a:t>                  or</a:t>
            </a:r>
          </a:p>
          <a:p>
            <a:r>
              <a:rPr lang="en-US" dirty="0"/>
              <a:t>Frames with plastic foundation &amp; coated with wax</a:t>
            </a:r>
          </a:p>
          <a:p>
            <a:r>
              <a:rPr lang="en-US" dirty="0"/>
              <a:t>Queen Excluder – this is optional for beekeepers.  I do not use the excluders.</a:t>
            </a:r>
          </a:p>
          <a:p>
            <a:r>
              <a:rPr lang="en-US" dirty="0"/>
              <a:t>Various types of feeders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8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BD2-5233-4F42-BA58-3C8D8749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Feeders</a:t>
            </a:r>
          </a:p>
        </p:txBody>
      </p:sp>
      <p:pic>
        <p:nvPicPr>
          <p:cNvPr id="1026" name="Picture 2" descr="Bee Hive Top Feeder w/floats Langstroth Assembled 8 or 10 image 1">
            <a:extLst>
              <a:ext uri="{FF2B5EF4-FFF2-40B4-BE49-F238E27FC236}">
                <a16:creationId xmlns:a16="http://schemas.microsoft.com/office/drawing/2014/main" id="{C8EEBBDA-BC31-4B24-933C-E0CF7636C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5" y="1607089"/>
            <a:ext cx="2218986" cy="27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stic Hive Top Feeder">
            <a:extLst>
              <a:ext uri="{FF2B5EF4-FFF2-40B4-BE49-F238E27FC236}">
                <a16:creationId xmlns:a16="http://schemas.microsoft.com/office/drawing/2014/main" id="{F2E9BC2F-89AF-4784-92FA-A319F1CE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40" y="1951367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Frame Top Feeder - With Super - Each">
            <a:extLst>
              <a:ext uri="{FF2B5EF4-FFF2-40B4-BE49-F238E27FC236}">
                <a16:creationId xmlns:a16="http://schemas.microsoft.com/office/drawing/2014/main" id="{275C7377-3454-474E-B0A6-B355DF12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15" y="1951368"/>
            <a:ext cx="3915674" cy="263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4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10B8-55DA-4853-BA3F-E7E21CB5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98811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082D9-1C88-46EB-B038-DA8D5622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497" y="1598672"/>
            <a:ext cx="10515600" cy="4351338"/>
          </a:xfrm>
        </p:spPr>
        <p:txBody>
          <a:bodyPr/>
          <a:lstStyle/>
          <a:p>
            <a:pPr algn="ctr"/>
            <a:r>
              <a:rPr lang="en-US" dirty="0"/>
              <a:t>Frame Feeders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Pro Feeder for Bee Hive">
            <a:extLst>
              <a:ext uri="{FF2B5EF4-FFF2-40B4-BE49-F238E27FC236}">
                <a16:creationId xmlns:a16="http://schemas.microsoft.com/office/drawing/2014/main" id="{3E53ED69-F48B-428C-931A-13ED445A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02" y="2676914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986902-9D3E-4F06-863C-25F1376B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21" y="2409647"/>
            <a:ext cx="2994173" cy="29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0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B5D6-9045-418B-A1F5-6D3C85A4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My favorite </a:t>
            </a:r>
            <a:br>
              <a:rPr lang="en-US" dirty="0"/>
            </a:br>
            <a:r>
              <a:rPr lang="en-US" dirty="0"/>
              <a:t>and at a Good Price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2184-9661-402E-9B5E-D4E19EF00C7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415506" y="2938239"/>
            <a:ext cx="4850689" cy="94939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DD01AE-9B5F-45D9-A880-9D1884F2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056" y="2754726"/>
            <a:ext cx="5970190" cy="45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BED057B-7A16-4A8D-846A-6412BAC2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08" y="3429000"/>
            <a:ext cx="2094332" cy="13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1067FFE-679C-4489-A4F2-9DEC7C41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83" y="2754726"/>
            <a:ext cx="1092485" cy="20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A776-0594-4FE0-B8B9-81113F6E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to buy equipment </a:t>
            </a:r>
            <a:br>
              <a:rPr lang="en-US" dirty="0"/>
            </a:br>
            <a:r>
              <a:rPr lang="en-US" dirty="0"/>
              <a:t>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4D76-5585-4740-8BAC-0497E2C1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www.thebeebarnohio.com</a:t>
            </a:r>
            <a:r>
              <a:rPr lang="en-US" dirty="0"/>
              <a:t>  The Bee Barn in Marietta</a:t>
            </a:r>
          </a:p>
          <a:p>
            <a:r>
              <a:rPr lang="en-US" dirty="0"/>
              <a:t>450 Coffman Rd, Marietta,  740-516-0421</a:t>
            </a:r>
          </a:p>
          <a:p>
            <a:r>
              <a:rPr lang="en-US" dirty="0">
                <a:hlinkClick r:id="rId3"/>
              </a:rPr>
              <a:t>www.bostlersbstuff.com</a:t>
            </a:r>
            <a:r>
              <a:rPr lang="en-US" dirty="0"/>
              <a:t>   Bosler’s Bee Stuff</a:t>
            </a:r>
          </a:p>
          <a:p>
            <a:r>
              <a:rPr lang="en-US" dirty="0"/>
              <a:t>S&amp;S Bee Supply 9096 Bell Road, Adamsville,  740-630-5609</a:t>
            </a:r>
          </a:p>
          <a:p>
            <a:r>
              <a:rPr lang="en-US" dirty="0">
                <a:hlinkClick r:id="rId4"/>
              </a:rPr>
              <a:t>www.hiveandhoney.com</a:t>
            </a:r>
            <a:r>
              <a:rPr lang="en-US" dirty="0"/>
              <a:t> Conrad Hive and Honey</a:t>
            </a:r>
          </a:p>
          <a:p>
            <a:r>
              <a:rPr lang="en-US" dirty="0"/>
              <a:t>6240 Wright Rd. Canal Winchester, 614-837-3899</a:t>
            </a:r>
          </a:p>
          <a:p>
            <a:r>
              <a:rPr lang="en-US" dirty="0"/>
              <a:t>Royal King and Orme and Other hardware stores have basic supplies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0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3BA7-554E-45EE-B53F-CAE8ABEC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stores can be convenient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633E3-52D0-4FC5-83DB-15111480A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https://blueskybeesupply.com</a:t>
            </a:r>
            <a:r>
              <a:rPr lang="en-US" dirty="0"/>
              <a:t>   Blue Sky Bee Supply</a:t>
            </a:r>
          </a:p>
          <a:p>
            <a:r>
              <a:rPr lang="en-US" dirty="0"/>
              <a:t>930 N. Freedom St.   Ravenna, Oh 44266  877-529-9233</a:t>
            </a:r>
          </a:p>
          <a:p>
            <a:r>
              <a:rPr lang="en-US" dirty="0"/>
              <a:t>Great to work with.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www.mannlakeltd.com</a:t>
            </a:r>
            <a:r>
              <a:rPr lang="en-US" dirty="0"/>
              <a:t>   Mann Lake Bee Supply</a:t>
            </a:r>
          </a:p>
          <a:p>
            <a:r>
              <a:rPr lang="en-US" dirty="0"/>
              <a:t>800-880-7694  (free shipping)</a:t>
            </a:r>
          </a:p>
          <a:p>
            <a:r>
              <a:rPr lang="en-US" dirty="0"/>
              <a:t>Large Supplier</a:t>
            </a:r>
          </a:p>
        </p:txBody>
      </p:sp>
    </p:spTree>
    <p:extLst>
      <p:ext uri="{BB962C8B-B14F-4D97-AF65-F5344CB8AC3E}">
        <p14:creationId xmlns:p14="http://schemas.microsoft.com/office/powerpoint/2010/main" val="259571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248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Basic Tools for the Beginning Beekeeper</vt:lpstr>
      <vt:lpstr>PowerPoint Presentation</vt:lpstr>
      <vt:lpstr>PowerPoint Presentation</vt:lpstr>
      <vt:lpstr>PowerPoint Presentation</vt:lpstr>
      <vt:lpstr>Top Feeders</vt:lpstr>
      <vt:lpstr>PowerPoint Presentation</vt:lpstr>
      <vt:lpstr>  My favorite  and at a Good Price </vt:lpstr>
      <vt:lpstr>Where to buy equipment  Locally</vt:lpstr>
      <vt:lpstr>Catalog stores can be convenient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Tools for the Beginning Beekeeper</dc:title>
  <dc:creator>Donald Crock</dc:creator>
  <cp:lastModifiedBy>Donald Crock</cp:lastModifiedBy>
  <cp:revision>3</cp:revision>
  <dcterms:created xsi:type="dcterms:W3CDTF">2022-03-01T01:31:17Z</dcterms:created>
  <dcterms:modified xsi:type="dcterms:W3CDTF">2022-03-03T11:34:03Z</dcterms:modified>
</cp:coreProperties>
</file>